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2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1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0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9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3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07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8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877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C246F-7F4A-4C15-ABA3-785CC5F9343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95DEA-98E6-47FF-B10F-771664F60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4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 Circles of Modern Day Pop Star Hell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Andreone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23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Treacherous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Ke$ha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Has no musical abilities at 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Mostly slurs out the lyrics to all of her songs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Has incredibly vulgar songs and messages</a:t>
            </a:r>
            <a:endParaRPr 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190875" cy="445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21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Limbo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Lady Gaga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Talented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Very crazy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Still unsure about many aspects of 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Has won multiple </a:t>
            </a:r>
            <a:r>
              <a:rPr lang="en-US" sz="1800" dirty="0"/>
              <a:t>G</a:t>
            </a:r>
            <a:r>
              <a:rPr lang="en-US" sz="1800" dirty="0" smtClean="0"/>
              <a:t>rammys and performed with artists such as Clarence Clemons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Does weird stuff like wear meat dresses and shows up to Grammys in a giant egg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066800"/>
            <a:ext cx="4495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78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Lustful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Miley Cyrus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In 2010, Cyrus essentially pole danced at the Teen Choice Awards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Wrote song “Can’t Be Tamed” in response to upset people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Has been wearing more and more revealing clothes onstage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762000"/>
            <a:ext cx="3562350" cy="507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9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Gluttonous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Rick Ross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Weighs a lot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4119562" cy="41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5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Avaricious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LMFAO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Dynamic duo estimated at about $4 million net worth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Their song “Yes” is about how successful they are and how many nice possessions they have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Lyrics of song: “Every time I dive in my pool, it’s hard to be humble as I do the breast stroke through an underground tunnel”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143000"/>
            <a:ext cx="4110037" cy="484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8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Wrathful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Rihanna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After 2009, she has become increasingly hardcore and less of the innocent type she used to be due to a certain male pop star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Started with “Run this Town”, a violent song in which she flashes a finger expressing anger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19200"/>
            <a:ext cx="3733800" cy="498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9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Justin </a:t>
            </a:r>
            <a:r>
              <a:rPr lang="en-US" dirty="0" err="1" smtClean="0"/>
              <a:t>Bieber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Started singing about love when he was 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Reportedly compared himself to Kurt Cobain, king of grunge, by saying “I feel like the Kurt Cobain of my generating. But nobody understands me.”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638550" cy="3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26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 Brown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Brutally beat Rihanna in 2009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After an interview on Good Morning America, Chris Brown threw a chair through the window of the dressing room he was in and  stomped out of the building but not before angrily tearing off his shirt</a:t>
            </a: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2876550" cy="428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82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Fraudulent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Eminem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Raps about having a hard life in his songs even though his net worth is about $115 million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Raps about how bad of a person his wife is and then files papers making sure she doesn’t talk poorly of him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Is a poser</a:t>
            </a:r>
            <a:endParaRPr 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28800"/>
            <a:ext cx="4433887" cy="332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6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352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9 Circles of Modern Day Pop Star Hell</vt:lpstr>
      <vt:lpstr>Limbo</vt:lpstr>
      <vt:lpstr>Lustful</vt:lpstr>
      <vt:lpstr>Gluttonous</vt:lpstr>
      <vt:lpstr>Avaricious</vt:lpstr>
      <vt:lpstr>Wrathful</vt:lpstr>
      <vt:lpstr>Heretics</vt:lpstr>
      <vt:lpstr>Violent</vt:lpstr>
      <vt:lpstr>Fraudulent</vt:lpstr>
      <vt:lpstr>Treacherous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Circles of Modern Day Pop Star Hell</dc:title>
  <dc:creator>andreone</dc:creator>
  <cp:lastModifiedBy>andreone</cp:lastModifiedBy>
  <cp:revision>7</cp:revision>
  <dcterms:created xsi:type="dcterms:W3CDTF">2011-09-16T00:50:10Z</dcterms:created>
  <dcterms:modified xsi:type="dcterms:W3CDTF">2011-09-16T02:06:07Z</dcterms:modified>
</cp:coreProperties>
</file>